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75" r:id="rId5"/>
    <p:sldId id="256" r:id="rId6"/>
    <p:sldId id="257" r:id="rId7"/>
    <p:sldId id="259" r:id="rId8"/>
    <p:sldId id="261" r:id="rId9"/>
    <p:sldId id="267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7C6FCB-17A8-D083-122B-FD39A8BA52E8}" name="GOH Lichun - TALENTVIS" initials="GT" userId="S::lichun.goh@rd.loreal.com::344410d8-39af-443f-b60d-e1584921757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ZHU JING (IPI)" userId="035644c9-3f77-4793-bb61-dd5c42d2f3b9" providerId="ADAL" clId="{00C37765-9D21-4E31-A00D-1D2C9EBE9378}"/>
    <pc:docChg chg="modSld">
      <pc:chgData name="Tina ZHU JING (IPI)" userId="035644c9-3f77-4793-bb61-dd5c42d2f3b9" providerId="ADAL" clId="{00C37765-9D21-4E31-A00D-1D2C9EBE9378}" dt="2025-03-06T08:23:15.283" v="24" actId="122"/>
      <pc:docMkLst>
        <pc:docMk/>
      </pc:docMkLst>
      <pc:sldChg chg="modSp mod">
        <pc:chgData name="Tina ZHU JING (IPI)" userId="035644c9-3f77-4793-bb61-dd5c42d2f3b9" providerId="ADAL" clId="{00C37765-9D21-4E31-A00D-1D2C9EBE9378}" dt="2025-03-06T08:23:15.283" v="24" actId="122"/>
        <pc:sldMkLst>
          <pc:docMk/>
          <pc:sldMk cId="2865021341" sldId="281"/>
        </pc:sldMkLst>
        <pc:spChg chg="mod">
          <ac:chgData name="Tina ZHU JING (IPI)" userId="035644c9-3f77-4793-bb61-dd5c42d2f3b9" providerId="ADAL" clId="{00C37765-9D21-4E31-A00D-1D2C9EBE9378}" dt="2025-03-06T08:23:15.283" v="24" actId="122"/>
          <ac:spMkLst>
            <pc:docMk/>
            <pc:sldMk cId="2865021341" sldId="281"/>
            <ac:spMk id="6" creationId="{03611ED0-A6F5-2F18-2246-3761F3BD9922}"/>
          </ac:spMkLst>
        </pc:spChg>
      </pc:sldChg>
    </pc:docChg>
  </pc:docChgLst>
  <pc:docChgLst>
    <pc:chgData name="Keith Cheng (Comp_HSP)" userId="f1581139-5296-41cd-aad2-497475fa6570" providerId="ADAL" clId="{095A0C3A-966E-445B-8B65-A83EDD2F35DD}"/>
    <pc:docChg chg="delSld modSld sldOrd">
      <pc:chgData name="Keith Cheng (Comp_HSP)" userId="f1581139-5296-41cd-aad2-497475fa6570" providerId="ADAL" clId="{095A0C3A-966E-445B-8B65-A83EDD2F35DD}" dt="2025-02-21T05:14:28.404" v="138" actId="20577"/>
      <pc:docMkLst>
        <pc:docMk/>
      </pc:docMkLst>
      <pc:sldChg chg="modSp mod">
        <pc:chgData name="Keith Cheng (Comp_HSP)" userId="f1581139-5296-41cd-aad2-497475fa6570" providerId="ADAL" clId="{095A0C3A-966E-445B-8B65-A83EDD2F35DD}" dt="2025-02-21T05:14:28.404" v="138" actId="20577"/>
        <pc:sldMkLst>
          <pc:docMk/>
          <pc:sldMk cId="2272399786" sldId="261"/>
        </pc:sldMkLst>
        <pc:spChg chg="mod">
          <ac:chgData name="Keith Cheng (Comp_HSP)" userId="f1581139-5296-41cd-aad2-497475fa6570" providerId="ADAL" clId="{095A0C3A-966E-445B-8B65-A83EDD2F35DD}" dt="2025-02-21T05:14:28.404" v="138" actId="20577"/>
          <ac:spMkLst>
            <pc:docMk/>
            <pc:sldMk cId="2272399786" sldId="261"/>
            <ac:spMk id="3" creationId="{5D602674-592E-CA4D-91C4-51E9E25348B1}"/>
          </ac:spMkLst>
        </pc:spChg>
      </pc:sldChg>
      <pc:sldChg chg="modSp mod ord">
        <pc:chgData name="Keith Cheng (Comp_HSP)" userId="f1581139-5296-41cd-aad2-497475fa6570" providerId="ADAL" clId="{095A0C3A-966E-445B-8B65-A83EDD2F35DD}" dt="2025-02-21T05:14:24.881" v="136"/>
        <pc:sldMkLst>
          <pc:docMk/>
          <pc:sldMk cId="4015542506" sldId="267"/>
        </pc:sldMkLst>
        <pc:spChg chg="mod">
          <ac:chgData name="Keith Cheng (Comp_HSP)" userId="f1581139-5296-41cd-aad2-497475fa6570" providerId="ADAL" clId="{095A0C3A-966E-445B-8B65-A83EDD2F35DD}" dt="2025-02-21T05:14:06.915" v="127" actId="20577"/>
          <ac:spMkLst>
            <pc:docMk/>
            <pc:sldMk cId="4015542506" sldId="267"/>
            <ac:spMk id="2" creationId="{1BE8FC64-4B5F-0248-A4DB-8FDF2AFE08CB}"/>
          </ac:spMkLst>
        </pc:spChg>
        <pc:spChg chg="mod">
          <ac:chgData name="Keith Cheng (Comp_HSP)" userId="f1581139-5296-41cd-aad2-497475fa6570" providerId="ADAL" clId="{095A0C3A-966E-445B-8B65-A83EDD2F35DD}" dt="2025-02-21T05:13:10.435" v="114" actId="20577"/>
          <ac:spMkLst>
            <pc:docMk/>
            <pc:sldMk cId="4015542506" sldId="267"/>
            <ac:spMk id="3" creationId="{E205468D-059A-C549-9629-9B997BBDA360}"/>
          </ac:spMkLst>
        </pc:spChg>
      </pc:sldChg>
      <pc:sldChg chg="del">
        <pc:chgData name="Keith Cheng (Comp_HSP)" userId="f1581139-5296-41cd-aad2-497475fa6570" providerId="ADAL" clId="{095A0C3A-966E-445B-8B65-A83EDD2F35DD}" dt="2025-02-21T05:13:55.886" v="115" actId="47"/>
        <pc:sldMkLst>
          <pc:docMk/>
          <pc:sldMk cId="3055284363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BBB20-0DB5-4EB1-A694-E357B09D09CF}" type="datetimeFigureOut">
              <a:rPr lang="en-SG" smtClean="0"/>
              <a:t>6/3/2025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05B07-1D20-42B8-81B8-54F55FF00E5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8252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05B07-1D20-42B8-81B8-54F55FF00E5D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5921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BA5C-2F3D-9E4D-AD08-97AC9BD00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795C4-14CC-7E4B-8622-CDABBDAA7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C5D3E-9152-7746-AF03-239283D7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3C86-C902-8547-8AA3-EA41769F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D1C49-62C6-674B-90C3-4C12417B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2D3E-7BCE-5C4F-A2ED-5715045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C8455-4B99-8548-8E7A-67A3D4838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5F323-FDAB-0B48-A37A-9F877379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AAC0-0E11-0B4C-BB1D-BD5CA2F6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1EBDA-8D02-1640-B100-D8990368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5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007C8-F38D-C247-B304-608826EA3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4942B-D063-ED49-B30E-989A6A6BC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5BE5-8DEB-CB47-B330-A313C2A94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8F0-EBC2-B44E-AB9D-35702638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776BE-3822-4D45-876E-02417549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3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2B024-B03D-1C48-81F4-A5D940953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05CF-BE08-FC47-8AFC-EE0CD73CB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AE1F7-2CA3-984E-8BAF-22D817DC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CD8F-901B-0C4B-84E4-6ACDBDB7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B7DC4-A9BB-614D-B149-5B62FAF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5BF6-4DF4-8D4F-AA7C-1C3F600E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76BD3-AFA5-224C-87DE-0178AECDA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CA09-BA08-9E42-ABAA-A3D112E4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0CDCE-0DCB-5049-8A55-BDCD24F0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1F7A-DAF0-5D40-8D4F-98F80A83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7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F2A6-9B7B-B74A-A668-06A7E12E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0D848-C524-EC4C-B88A-65B4095D86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325DC-A900-3F4E-BA36-8BEE8264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2B11-B843-5345-B0E8-2E6D2B44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10E0F-256C-6A49-AEF2-B6C8AFD6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25A1B-9F81-FD4D-B260-D19F84C5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5686-97EC-B641-A55F-92170308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100B2-513E-5D41-9F30-48D1766A5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B7AE-55EA-C74E-ADB2-846D6A34F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264E2-050C-5143-BE99-1590136DC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6C34D-C895-A14F-AEAB-E937E9FE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0096F-6E2A-FA45-8E86-0559E12B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789CD7-194E-8844-93EB-C7B68943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B0707-4244-4E49-A70F-4B12638B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82FB-B610-C749-B9D9-9695EDDC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558244-DA34-004F-8E89-6DF760EB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F95D-A015-CA4B-A548-26B582BF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932F2-F006-FD4D-89BD-DFA64089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5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AD638-A5AB-0944-BEC8-AF6C6A11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3A074-262D-2844-874E-BD8AB59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E2237-F835-2D4A-AB70-13484EFF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914B-9FD8-9B4E-88B6-4EFDC9AF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F347B-8C22-C142-B578-C8AEDB2F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26390-8A44-814D-A396-2A4D5CF2A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52195-2E7F-094C-8A8B-732C68FA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EF75A-52C5-C042-B00B-478E36B2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0C245-E04A-AC4A-AB44-98C54900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5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9C3ED-491E-EB46-AD73-7AF237915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2DB66-F27F-8344-AC19-9924418EB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0152D-9941-1140-A3C9-FE764F31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C4AE0-8ACB-5440-AD81-0AB45244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E028E-B37B-0B48-8E59-B6D3267C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A56DB-2AD4-024C-A49C-649D7658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CE84E-CF77-7A48-859D-329659CFD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DE34-7EC2-AF4B-A760-3DBB574A6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0F263-6A94-0949-9A7F-5E13DB247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9092-4D4D-1E41-9BCF-2CF31C51F69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88805-C71E-954F-8953-4B7048D96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35A00-6AE0-DD45-AFE3-A7C9D3E2B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847EC9-02C4-7191-D061-5ED18A5E2B96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18175" y="6720840"/>
            <a:ext cx="781050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C1 - Internal use</a:t>
            </a:r>
          </a:p>
        </p:txBody>
      </p:sp>
    </p:spTree>
    <p:extLst>
      <p:ext uri="{BB962C8B-B14F-4D97-AF65-F5344CB8AC3E}">
        <p14:creationId xmlns:p14="http://schemas.microsoft.com/office/powerpoint/2010/main" val="234841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46C62-BE5C-4F40-A794-F09F03BF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964" y="2291194"/>
            <a:ext cx="8712071" cy="19528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SG" sz="4800" b="1" u="sng" dirty="0">
                <a:latin typeface="+mn-lt"/>
              </a:rPr>
              <a:t>Submission Template </a:t>
            </a:r>
            <a:br>
              <a:rPr lang="en-SG" sz="4800" dirty="0"/>
            </a:b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108571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39E591-8F1C-C742-B12C-6D1E9E43D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5382" y="2844225"/>
            <a:ext cx="9144000" cy="58477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cs typeface="Arial" panose="020B0604020202020204" pitchFamily="34" charset="0"/>
              </a:rPr>
              <a:t>Title of Proposal:</a:t>
            </a:r>
          </a:p>
          <a:p>
            <a:pPr algn="l"/>
            <a:endParaRPr lang="en-US" sz="3200" dirty="0"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282547D-0040-42ED-8072-E0C53D673034}"/>
              </a:ext>
            </a:extLst>
          </p:cNvPr>
          <p:cNvSpPr/>
          <p:nvPr/>
        </p:nvSpPr>
        <p:spPr>
          <a:xfrm>
            <a:off x="985382" y="762216"/>
            <a:ext cx="39457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cs typeface="Arial" panose="020B0604020202020204" pitchFamily="34" charset="0"/>
              </a:rPr>
              <a:t>Challenge Statement: </a:t>
            </a:r>
          </a:p>
        </p:txBody>
      </p:sp>
    </p:spTree>
    <p:extLst>
      <p:ext uri="{BB962C8B-B14F-4D97-AF65-F5344CB8AC3E}">
        <p14:creationId xmlns:p14="http://schemas.microsoft.com/office/powerpoint/2010/main" val="269715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DDB6-7DBF-3C48-9293-C5B734DD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Submission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007A6-9EAB-5143-A44C-1EFE49137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18" y="1834590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/>
              <a:t>Details of Applicant 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/>
              <a:t>Executive Summary 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US" dirty="0"/>
              <a:t>Detailed Project Proposal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99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4FCB-FB20-A644-95FD-323D59883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4" y="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A. Details of Applicant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B2DF8-3131-0B41-B379-D79530EB9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54554" cy="4667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Legal Name of Lead Company and Collaborator(s), if any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Lead Applicant’s Email and Contact Number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Country of HQ and Company Website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What is your objective(s) for participating in this Crowdsourcing? </a:t>
            </a:r>
            <a:r>
              <a:rPr lang="en-US" i="1" dirty="0"/>
              <a:t>[in less than 100 words]</a:t>
            </a:r>
          </a:p>
        </p:txBody>
      </p:sp>
    </p:spTree>
    <p:extLst>
      <p:ext uri="{BB962C8B-B14F-4D97-AF65-F5344CB8AC3E}">
        <p14:creationId xmlns:p14="http://schemas.microsoft.com/office/powerpoint/2010/main" val="232196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D475F-10A7-C54A-8A73-0E205889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294" y="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B. 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02674-592E-CA4D-91C4-51E9E2534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35" y="1690688"/>
            <a:ext cx="1070834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SG" b="1" dirty="0"/>
              <a:t>Instruction:</a:t>
            </a:r>
            <a:r>
              <a:rPr lang="en-SG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SG" dirty="0"/>
              <a:t>To provide a summary of the solution, technology, unique value proposition and deliverables – tangible and intangible outcomes of the project (in less than 500 words).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9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FC64-4B5F-0248-A4DB-8FDF2AFE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966" y="-15240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C. Detailed Project Proposal </a:t>
            </a:r>
            <a:r>
              <a:rPr lang="en-SG" b="1" dirty="0">
                <a:solidFill>
                  <a:schemeClr val="accent5">
                    <a:lumMod val="50000"/>
                  </a:schemeClr>
                </a:solidFill>
              </a:rPr>
              <a:t>(Template)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68D-059A-C549-9629-9B997BBD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223" y="1467125"/>
            <a:ext cx="11797553" cy="5293757"/>
          </a:xfrm>
        </p:spPr>
        <p:txBody>
          <a:bodyPr wrap="square">
            <a:spAutoFit/>
          </a:bodyPr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1. Technical Feasibility of Solution and Novelty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Core working principles of technology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U</a:t>
            </a:r>
            <a:r>
              <a:rPr lang="en-US" sz="1400" b="0" u="none" strike="noStrike" noProof="0" dirty="0" err="1">
                <a:effectLst/>
              </a:rPr>
              <a:t>nique</a:t>
            </a:r>
            <a:r>
              <a:rPr lang="en-US" sz="1400" b="0" u="none" strike="noStrike" noProof="0" dirty="0">
                <a:effectLst/>
              </a:rPr>
              <a:t> Value Proposition / Unique Selling Point (N</a:t>
            </a:r>
            <a:r>
              <a:rPr lang="en-US" sz="1400" b="0" u="none" strike="noStrike" baseline="0" noProof="0" dirty="0">
                <a:solidFill>
                  <a:srgbClr val="000000"/>
                </a:solidFill>
                <a:effectLst/>
              </a:rPr>
              <a:t>ovelty and differentiation point compared with existing technologies)</a:t>
            </a:r>
            <a:endParaRPr lang="en-US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Effectiveness in addressing the challenge (How solution can address requirements)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Potential benefits (e.g. how is this solution novel / different from what is available currently, potential cost and manpower savings)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b="0" u="none" strike="noStrike" noProof="0" dirty="0">
                <a:effectLst/>
              </a:rPr>
              <a:t>Evidence of proprietary &amp; patency/ similar use cases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b="0" u="none" strike="noStrike" noProof="0" dirty="0">
                <a:effectLst/>
              </a:rPr>
              <a:t>Data &amp; proof of performance  </a:t>
            </a:r>
            <a:endParaRPr lang="en-US" sz="1400" noProof="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b="0" u="none" strike="noStrike" noProof="0" dirty="0">
                <a:effectLst/>
              </a:rPr>
              <a:t>Technology Readiness Level 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</a:t>
            </a:r>
            <a:r>
              <a:rPr lang="en-US" sz="1400" b="0" u="none" strike="noStrike" noProof="0" dirty="0">
                <a:effectLst/>
              </a:rPr>
              <a:t>- What is the current phase of the technology? </a:t>
            </a:r>
            <a:r>
              <a:rPr lang="en-US" sz="1400" b="0" u="none" strike="noStrike" baseline="0" noProof="0" dirty="0">
                <a:solidFill>
                  <a:srgbClr val="000000"/>
                </a:solidFill>
                <a:effectLst/>
              </a:rPr>
              <a:t>(research phase, development phase, mass production phase)</a:t>
            </a:r>
            <a:endParaRPr lang="en-US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Operational feasibility: Potential end users/stakeholders onboarding plans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600" b="1" dirty="0"/>
              <a:t>2. Business Feasibility of Solution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Commercialization and scale up strategy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Estimated commercial price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Operating / maintenance / life cycle cost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Business model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600" b="1" dirty="0"/>
              <a:t>3. Capacity and Expertise to Execute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Capabilities and Resources Committed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600" b="1" dirty="0"/>
              <a:t>4. Details on POC/MVP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Desired deliverables/milestones and outcomes of projects (including but not limited to tech specs, project/product development schedule, key challenges to overcome)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0F5B09-92DA-4A7B-99B8-33DFD15ABB5B}"/>
              </a:ext>
            </a:extLst>
          </p:cNvPr>
          <p:cNvSpPr/>
          <p:nvPr/>
        </p:nvSpPr>
        <p:spPr>
          <a:xfrm>
            <a:off x="625541" y="920034"/>
            <a:ext cx="1051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000" b="1" dirty="0"/>
              <a:t>Instruction:</a:t>
            </a:r>
            <a:r>
              <a:rPr lang="en-SG" sz="2000" dirty="0"/>
              <a:t> To elaborate according to the following outline (can be more than 1 slide per item)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1554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F3276-4CE9-13C1-C218-A0CA31813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3611ED0-A6F5-2F18-2246-3761F3BD9922}"/>
              </a:ext>
            </a:extLst>
          </p:cNvPr>
          <p:cNvSpPr txBox="1">
            <a:spLocks/>
          </p:cNvSpPr>
          <p:nvPr/>
        </p:nvSpPr>
        <p:spPr>
          <a:xfrm>
            <a:off x="491071" y="-1344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Project Proposal</a:t>
            </a:r>
          </a:p>
        </p:txBody>
      </p:sp>
    </p:spTree>
    <p:extLst>
      <p:ext uri="{BB962C8B-B14F-4D97-AF65-F5344CB8AC3E}">
        <p14:creationId xmlns:p14="http://schemas.microsoft.com/office/powerpoint/2010/main" val="2865021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92e38d-84c1-41c9-8192-903e5d43ff74">
      <Terms xmlns="http://schemas.microsoft.com/office/infopath/2007/PartnerControls"/>
    </lcf76f155ced4ddcb4097134ff3c332f>
    <TaxCatchAll xmlns="faf6610d-8efd-4763-9af1-cd6a4c9cb2a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9F7A967DDE0042832BD94FFFB0A527" ma:contentTypeVersion="16" ma:contentTypeDescription="Crée un document." ma:contentTypeScope="" ma:versionID="0cad164d810a24fa23496be0d7fcd6cf">
  <xsd:schema xmlns:xsd="http://www.w3.org/2001/XMLSchema" xmlns:xs="http://www.w3.org/2001/XMLSchema" xmlns:p="http://schemas.microsoft.com/office/2006/metadata/properties" xmlns:ns2="a192e38d-84c1-41c9-8192-903e5d43ff74" xmlns:ns3="faf6610d-8efd-4763-9af1-cd6a4c9cb2ab" targetNamespace="http://schemas.microsoft.com/office/2006/metadata/properties" ma:root="true" ma:fieldsID="13eef4be436626a298302923b17f231d" ns2:_="" ns3:_="">
    <xsd:import namespace="a192e38d-84c1-41c9-8192-903e5d43ff74"/>
    <xsd:import namespace="faf6610d-8efd-4763-9af1-cd6a4c9cb2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92e38d-84c1-41c9-8192-903e5d43ff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95695907-6fe8-4d6a-bae9-9d62cd25b8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f6610d-8efd-4763-9af1-cd6a4c9cb2a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b27fb06-bf12-426c-b334-0ad347a28ee0}" ma:internalName="TaxCatchAll" ma:showField="CatchAllData" ma:web="faf6610d-8efd-4763-9af1-cd6a4c9cb2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DA316A-0B7F-4190-ABEF-A710162A83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2BDAB0-81A2-4AE9-8B2F-A1D78BB1DC47}">
  <ds:schemaRefs>
    <ds:schemaRef ds:uri="http://schemas.microsoft.com/office/2006/metadata/properties"/>
    <ds:schemaRef ds:uri="http://schemas.microsoft.com/office/infopath/2007/PartnerControls"/>
    <ds:schemaRef ds:uri="a192e38d-84c1-41c9-8192-903e5d43ff74"/>
    <ds:schemaRef ds:uri="faf6610d-8efd-4763-9af1-cd6a4c9cb2ab"/>
  </ds:schemaRefs>
</ds:datastoreItem>
</file>

<file path=customXml/itemProps3.xml><?xml version="1.0" encoding="utf-8"?>
<ds:datastoreItem xmlns:ds="http://schemas.openxmlformats.org/officeDocument/2006/customXml" ds:itemID="{39265392-94A5-4A55-B969-504443BC13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92e38d-84c1-41c9-8192-903e5d43ff74"/>
    <ds:schemaRef ds:uri="faf6610d-8efd-4763-9af1-cd6a4c9cb2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5f885b5-ae78-4a99-81ff-80e69a9cc1a1}" enabled="0" method="" siteId="{35f885b5-ae78-4a99-81ff-80e69a9cc1a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321</Words>
  <Application>Microsoft Office PowerPoint</Application>
  <PresentationFormat>Widescreen</PresentationFormat>
  <Paragraphs>38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Submission Template  </vt:lpstr>
      <vt:lpstr>PowerPoint Presentation</vt:lpstr>
      <vt:lpstr>Submission Requirements</vt:lpstr>
      <vt:lpstr>A. Details of Applicant</vt:lpstr>
      <vt:lpstr>B. Executive Summary</vt:lpstr>
      <vt:lpstr>C. Detailed Project Proposal (Template)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DSTA HackerFest 2018 Submission</dc:title>
  <dc:creator>Vernice NG (ENTERPRISESG)</dc:creator>
  <cp:lastModifiedBy>Tina ZHU JING (IPI)</cp:lastModifiedBy>
  <cp:revision>120</cp:revision>
  <dcterms:created xsi:type="dcterms:W3CDTF">2018-10-27T03:23:47Z</dcterms:created>
  <dcterms:modified xsi:type="dcterms:W3CDTF">2025-03-06T08:23:22Z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Vernice_NG@enterprisesg.gov.sg</vt:lpwstr>
  </property>
  <property fmtid="{D5CDD505-2E9C-101B-9397-08002B2CF9AE}" pid="5" name="MSIP_Label_3f9331f7-95a2-472a-92bc-d73219eb516b_SetDate">
    <vt:lpwstr>2020-11-13T13:31:50.4250694Z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777a9a32-6eb9-4779-8028-83ad73e857c1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Vernice_NG@enterprisesg.gov.sg</vt:lpwstr>
  </property>
  <property fmtid="{D5CDD505-2E9C-101B-9397-08002B2CF9AE}" pid="13" name="MSIP_Label_4f288355-fb4c-44cd-b9ca-40cfc2aee5f8_SetDate">
    <vt:lpwstr>2020-11-13T13:31:50.4250694Z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777a9a32-6eb9-4779-8028-83ad73e857c1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  <property fmtid="{D5CDD505-2E9C-101B-9397-08002B2CF9AE}" pid="20" name="ContentTypeId">
    <vt:lpwstr>0x0101007A9F7A967DDE0042832BD94FFFB0A527</vt:lpwstr>
  </property>
  <property fmtid="{D5CDD505-2E9C-101B-9397-08002B2CF9AE}" pid="21" name="MSIP_Label_f43b7177-c66c-4b22-a350-7ee86f9a1e74_Enabled">
    <vt:lpwstr>true</vt:lpwstr>
  </property>
  <property fmtid="{D5CDD505-2E9C-101B-9397-08002B2CF9AE}" pid="22" name="MSIP_Label_f43b7177-c66c-4b22-a350-7ee86f9a1e74_SetDate">
    <vt:lpwstr>2022-11-14T10:17:47Z</vt:lpwstr>
  </property>
  <property fmtid="{D5CDD505-2E9C-101B-9397-08002B2CF9AE}" pid="23" name="MSIP_Label_f43b7177-c66c-4b22-a350-7ee86f9a1e74_Method">
    <vt:lpwstr>Standard</vt:lpwstr>
  </property>
  <property fmtid="{D5CDD505-2E9C-101B-9397-08002B2CF9AE}" pid="24" name="MSIP_Label_f43b7177-c66c-4b22-a350-7ee86f9a1e74_Name">
    <vt:lpwstr>C1_Internal use</vt:lpwstr>
  </property>
  <property fmtid="{D5CDD505-2E9C-101B-9397-08002B2CF9AE}" pid="25" name="MSIP_Label_f43b7177-c66c-4b22-a350-7ee86f9a1e74_SiteId">
    <vt:lpwstr>e4e1abd9-eac7-4a71-ab52-da5c998aa7ba</vt:lpwstr>
  </property>
  <property fmtid="{D5CDD505-2E9C-101B-9397-08002B2CF9AE}" pid="26" name="MSIP_Label_f43b7177-c66c-4b22-a350-7ee86f9a1e74_ActionId">
    <vt:lpwstr>5d70a993-77c0-4ddb-8fb2-a22f98e8248d</vt:lpwstr>
  </property>
  <property fmtid="{D5CDD505-2E9C-101B-9397-08002B2CF9AE}" pid="27" name="MSIP_Label_f43b7177-c66c-4b22-a350-7ee86f9a1e74_ContentBits">
    <vt:lpwstr>2</vt:lpwstr>
  </property>
  <property fmtid="{D5CDD505-2E9C-101B-9397-08002B2CF9AE}" pid="28" name="ClassificationContentMarkingFooterLocations">
    <vt:lpwstr>Office Theme:8</vt:lpwstr>
  </property>
  <property fmtid="{D5CDD505-2E9C-101B-9397-08002B2CF9AE}" pid="29" name="ClassificationContentMarkingFooterText">
    <vt:lpwstr>C1 - Internal use</vt:lpwstr>
  </property>
  <property fmtid="{D5CDD505-2E9C-101B-9397-08002B2CF9AE}" pid="30" name="MediaServiceImageTags">
    <vt:lpwstr/>
  </property>
</Properties>
</file>